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80" r:id="rId3"/>
    <p:sldId id="277" r:id="rId4"/>
    <p:sldId id="276" r:id="rId5"/>
    <p:sldId id="284" r:id="rId6"/>
    <p:sldId id="263" r:id="rId7"/>
    <p:sldId id="264" r:id="rId8"/>
    <p:sldId id="265" r:id="rId9"/>
    <p:sldId id="267" r:id="rId10"/>
    <p:sldId id="269" r:id="rId11"/>
    <p:sldId id="281" r:id="rId12"/>
    <p:sldId id="282" r:id="rId13"/>
    <p:sldId id="283" r:id="rId14"/>
    <p:sldId id="279" r:id="rId15"/>
    <p:sldId id="290" r:id="rId16"/>
    <p:sldId id="289" r:id="rId17"/>
    <p:sldId id="288" r:id="rId18"/>
    <p:sldId id="27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84" y="-5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4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4" Type="http://schemas.openxmlformats.org/officeDocument/2006/relationships/image" Target="../media/image3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4" Type="http://schemas.openxmlformats.org/officeDocument/2006/relationships/image" Target="../media/image2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E59C1-1C82-40CF-B440-9119A6A1F860}" type="datetimeFigureOut">
              <a:rPr lang="zh-CN" altLang="en-US" smtClean="0"/>
              <a:pPr/>
              <a:t>2024/1/4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7E1F-3FA7-41A5-9D82-6FE8837600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90150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E59C1-1C82-40CF-B440-9119A6A1F860}" type="datetimeFigureOut">
              <a:rPr lang="zh-CN" altLang="en-US" smtClean="0"/>
              <a:pPr/>
              <a:t>2024/1/4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7E1F-3FA7-41A5-9D82-6FE8837600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838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E59C1-1C82-40CF-B440-9119A6A1F860}" type="datetimeFigureOut">
              <a:rPr lang="zh-CN" altLang="en-US" smtClean="0"/>
              <a:pPr/>
              <a:t>2024/1/4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7E1F-3FA7-41A5-9D82-6FE8837600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49700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E59C1-1C82-40CF-B440-9119A6A1F860}" type="datetimeFigureOut">
              <a:rPr lang="zh-CN" altLang="en-US" smtClean="0"/>
              <a:pPr/>
              <a:t>2024/1/4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7E1F-3FA7-41A5-9D82-6FE8837600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89618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E59C1-1C82-40CF-B440-9119A6A1F860}" type="datetimeFigureOut">
              <a:rPr lang="zh-CN" altLang="en-US" smtClean="0"/>
              <a:pPr/>
              <a:t>2024/1/4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7E1F-3FA7-41A5-9D82-6FE8837600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81232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E59C1-1C82-40CF-B440-9119A6A1F860}" type="datetimeFigureOut">
              <a:rPr lang="zh-CN" altLang="en-US" smtClean="0"/>
              <a:pPr/>
              <a:t>2024/1/4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7E1F-3FA7-41A5-9D82-6FE8837600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5765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E59C1-1C82-40CF-B440-9119A6A1F860}" type="datetimeFigureOut">
              <a:rPr lang="zh-CN" altLang="en-US" smtClean="0"/>
              <a:pPr/>
              <a:t>2024/1/4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7E1F-3FA7-41A5-9D82-6FE8837600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867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E59C1-1C82-40CF-B440-9119A6A1F860}" type="datetimeFigureOut">
              <a:rPr lang="zh-CN" altLang="en-US" smtClean="0"/>
              <a:pPr/>
              <a:t>2024/1/4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7E1F-3FA7-41A5-9D82-6FE8837600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64881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E59C1-1C82-40CF-B440-9119A6A1F860}" type="datetimeFigureOut">
              <a:rPr lang="zh-CN" altLang="en-US" smtClean="0"/>
              <a:pPr/>
              <a:t>2024/1/4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7E1F-3FA7-41A5-9D82-6FE8837600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133461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E59C1-1C82-40CF-B440-9119A6A1F860}" type="datetimeFigureOut">
              <a:rPr lang="zh-CN" altLang="en-US" smtClean="0"/>
              <a:pPr/>
              <a:t>2024/1/4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7E1F-3FA7-41A5-9D82-6FE8837600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74537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E59C1-1C82-40CF-B440-9119A6A1F860}" type="datetimeFigureOut">
              <a:rPr lang="zh-CN" altLang="en-US" smtClean="0"/>
              <a:pPr/>
              <a:t>2024/1/4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7E1F-3FA7-41A5-9D82-6FE8837600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82836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E59C1-1C82-40CF-B440-9119A6A1F860}" type="datetimeFigureOut">
              <a:rPr lang="zh-CN" altLang="en-US" smtClean="0"/>
              <a:pPr/>
              <a:t>2024/1/4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07E1F-3FA7-41A5-9D82-6FE8837600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652334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2.bin"/><Relationship Id="rId5" Type="http://schemas.openxmlformats.org/officeDocument/2006/relationships/oleObject" Target="../embeddings/oleObject11.bin"/><Relationship Id="rId4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                            习题课 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894561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35" t="20928" b="55950"/>
          <a:stretch/>
        </p:blipFill>
        <p:spPr>
          <a:xfrm>
            <a:off x="2339266" y="829733"/>
            <a:ext cx="6052402" cy="1064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266" y="1993416"/>
            <a:ext cx="2403838" cy="320511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8816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" t="10665" b="64513"/>
          <a:stretch/>
        </p:blipFill>
        <p:spPr>
          <a:xfrm>
            <a:off x="599203" y="330200"/>
            <a:ext cx="8953016" cy="29631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361" y="3225584"/>
            <a:ext cx="2533705" cy="33782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8050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430" t="19435" r="-1" b="54735"/>
          <a:stretch/>
        </p:blipFill>
        <p:spPr>
          <a:xfrm>
            <a:off x="1388962" y="0"/>
            <a:ext cx="7763171" cy="26621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25573" y="3031339"/>
            <a:ext cx="2727456" cy="36147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39155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1983" t="1056" r="8945" b="-1"/>
          <a:stretch/>
        </p:blipFill>
        <p:spPr>
          <a:xfrm rot="16200000">
            <a:off x="4673813" y="-2963870"/>
            <a:ext cx="1307939" cy="90475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022" y="2281605"/>
            <a:ext cx="4927815" cy="369586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7975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39054" y="-162046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28886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D0FA345-8A98-477E-9949-F1F1AE48B7D3}" type="slidenum">
              <a:rPr lang="en-US" altLang="zh-CN" sz="1200" b="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15</a:t>
            </a:fld>
            <a:endParaRPr lang="en-US" altLang="zh-CN" sz="1200" b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81922" name="Object 4"/>
          <p:cNvGraphicFramePr>
            <a:graphicFrameLocks noChangeAspect="1"/>
          </p:cNvGraphicFramePr>
          <p:nvPr/>
        </p:nvGraphicFramePr>
        <p:xfrm>
          <a:off x="4305301" y="1308101"/>
          <a:ext cx="866775" cy="447675"/>
        </p:xfrm>
        <a:graphic>
          <a:graphicData uri="http://schemas.openxmlformats.org/presentationml/2006/ole">
            <p:oleObj spid="_x0000_s1030" name="Equation" r:id="rId3" imgW="494870" imgH="253780" progId="Equation.DSMT4">
              <p:embed/>
            </p:oleObj>
          </a:graphicData>
        </a:graphic>
      </p:graphicFrame>
      <p:graphicFrame>
        <p:nvGraphicFramePr>
          <p:cNvPr id="81923" name="Object 3"/>
          <p:cNvGraphicFramePr>
            <a:graphicFrameLocks noChangeAspect="1"/>
          </p:cNvGraphicFramePr>
          <p:nvPr/>
        </p:nvGraphicFramePr>
        <p:xfrm>
          <a:off x="6057901" y="1146176"/>
          <a:ext cx="1552575" cy="809625"/>
        </p:xfrm>
        <a:graphic>
          <a:graphicData uri="http://schemas.openxmlformats.org/presentationml/2006/ole">
            <p:oleObj spid="_x0000_s1031" name="Equation" r:id="rId4" imgW="889000" imgH="457200" progId="Equation.DSMT4">
              <p:embed/>
            </p:oleObj>
          </a:graphicData>
        </a:graphic>
      </p:graphicFrame>
      <p:graphicFrame>
        <p:nvGraphicFramePr>
          <p:cNvPr id="81924" name="Object 2"/>
          <p:cNvGraphicFramePr>
            <a:graphicFrameLocks noChangeAspect="1"/>
          </p:cNvGraphicFramePr>
          <p:nvPr/>
        </p:nvGraphicFramePr>
        <p:xfrm>
          <a:off x="5499101" y="1993901"/>
          <a:ext cx="714375" cy="409575"/>
        </p:xfrm>
        <a:graphic>
          <a:graphicData uri="http://schemas.openxmlformats.org/presentationml/2006/ole">
            <p:oleObj spid="_x0000_s1032" name="Equation" r:id="rId5" imgW="406224" imgH="228501" progId="Equation.DSMT4">
              <p:embed/>
            </p:oleObj>
          </a:graphicData>
        </a:graphic>
      </p:graphicFrame>
      <p:graphicFrame>
        <p:nvGraphicFramePr>
          <p:cNvPr id="81925" name="Object 1"/>
          <p:cNvGraphicFramePr>
            <a:graphicFrameLocks noChangeAspect="1"/>
          </p:cNvGraphicFramePr>
          <p:nvPr/>
        </p:nvGraphicFramePr>
        <p:xfrm>
          <a:off x="4800600" y="2644776"/>
          <a:ext cx="666750" cy="409575"/>
        </p:xfrm>
        <a:graphic>
          <a:graphicData uri="http://schemas.openxmlformats.org/presentationml/2006/ole">
            <p:oleObj spid="_x0000_s1033" name="Equation" r:id="rId6" imgW="381000" imgH="228600" progId="Equation.DSMT4">
              <p:embed/>
            </p:oleObj>
          </a:graphicData>
        </a:graphic>
      </p:graphicFrame>
      <p:sp>
        <p:nvSpPr>
          <p:cNvPr id="81927" name="Rectangle 5"/>
          <p:cNvSpPr>
            <a:spLocks noChangeArrowheads="1"/>
          </p:cNvSpPr>
          <p:nvPr/>
        </p:nvSpPr>
        <p:spPr bwMode="auto">
          <a:xfrm>
            <a:off x="2832100" y="374988"/>
            <a:ext cx="4860924" cy="49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设随机变量</a:t>
            </a: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服从Ｎ（０</a:t>
            </a: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１），</a:t>
            </a:r>
            <a:endParaRPr lang="zh-CN" altLang="en-US"/>
          </a:p>
        </p:txBody>
      </p:sp>
      <p:sp>
        <p:nvSpPr>
          <p:cNvPr id="81928" name="Rectangle 6"/>
          <p:cNvSpPr>
            <a:spLocks noChangeArrowheads="1"/>
          </p:cNvSpPr>
          <p:nvPr/>
        </p:nvSpPr>
        <p:spPr bwMode="auto">
          <a:xfrm>
            <a:off x="1524000" y="886163"/>
            <a:ext cx="516786" cy="49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zh-CN" altLang="zh-CN"/>
          </a:p>
        </p:txBody>
      </p:sp>
      <p:sp>
        <p:nvSpPr>
          <p:cNvPr id="81929" name="Rectangle 7"/>
          <p:cNvSpPr>
            <a:spLocks noChangeArrowheads="1"/>
          </p:cNvSpPr>
          <p:nvPr/>
        </p:nvSpPr>
        <p:spPr bwMode="auto">
          <a:xfrm>
            <a:off x="1524000" y="1924388"/>
            <a:ext cx="3867062" cy="49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。求（１）Ｕ的分布函数</a:t>
            </a:r>
            <a:endParaRPr lang="zh-CN" altLang="zh-CN"/>
          </a:p>
        </p:txBody>
      </p:sp>
      <p:sp>
        <p:nvSpPr>
          <p:cNvPr id="81930" name="Rectangle 8"/>
          <p:cNvSpPr>
            <a:spLocks noChangeArrowheads="1"/>
          </p:cNvSpPr>
          <p:nvPr/>
        </p:nvSpPr>
        <p:spPr bwMode="auto">
          <a:xfrm>
            <a:off x="1524001" y="2524463"/>
            <a:ext cx="3197007" cy="49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（２）Ｖ的分布函数</a:t>
            </a:r>
            <a:endParaRPr lang="zh-CN" altLang="zh-CN"/>
          </a:p>
        </p:txBody>
      </p:sp>
      <p:sp>
        <p:nvSpPr>
          <p:cNvPr id="81931" name="Rectangle 9"/>
          <p:cNvSpPr>
            <a:spLocks noChangeArrowheads="1"/>
          </p:cNvSpPr>
          <p:nvPr/>
        </p:nvSpPr>
        <p:spPr bwMode="auto">
          <a:xfrm>
            <a:off x="1524001" y="3244674"/>
            <a:ext cx="4202089" cy="86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（３）判断Ｕ，Ｖ是否独立</a:t>
            </a:r>
            <a:endParaRPr lang="zh-CN" altLang="zh-CN" sz="9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/>
          </a:p>
        </p:txBody>
      </p:sp>
    </p:spTree>
    <p:extLst>
      <p:ext uri="{BB962C8B-B14F-4D97-AF65-F5344CB8AC3E}">
        <p14:creationId xmlns="" xmlns:p14="http://schemas.microsoft.com/office/powerpoint/2010/main" val="2430593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3A9FE02-0355-4882-9647-041D2A95132F}" type="slidenum">
              <a:rPr lang="en-US" altLang="zh-CN" sz="1200" b="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16</a:t>
            </a:fld>
            <a:endParaRPr lang="en-US" altLang="zh-CN" sz="1200" b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82946" name="Object 4"/>
          <p:cNvGraphicFramePr>
            <a:graphicFrameLocks noChangeAspect="1"/>
          </p:cNvGraphicFramePr>
          <p:nvPr/>
        </p:nvGraphicFramePr>
        <p:xfrm>
          <a:off x="2971800" y="431801"/>
          <a:ext cx="5257800" cy="1571625"/>
        </p:xfrm>
        <a:graphic>
          <a:graphicData uri="http://schemas.openxmlformats.org/presentationml/2006/ole">
            <p:oleObj spid="_x0000_s2054" name="Equation" r:id="rId3" imgW="3009900" imgH="889000" progId="Equation.DSMT4">
              <p:embed/>
            </p:oleObj>
          </a:graphicData>
        </a:graphic>
      </p:graphicFrame>
      <p:graphicFrame>
        <p:nvGraphicFramePr>
          <p:cNvPr id="82947" name="Object 3"/>
          <p:cNvGraphicFramePr>
            <a:graphicFrameLocks noChangeAspect="1"/>
          </p:cNvGraphicFramePr>
          <p:nvPr/>
        </p:nvGraphicFramePr>
        <p:xfrm>
          <a:off x="3390901" y="2105026"/>
          <a:ext cx="4657725" cy="1571625"/>
        </p:xfrm>
        <a:graphic>
          <a:graphicData uri="http://schemas.openxmlformats.org/presentationml/2006/ole">
            <p:oleObj spid="_x0000_s2055" name="Equation" r:id="rId4" imgW="2667000" imgH="889000" progId="Equation.DSMT4">
              <p:embed/>
            </p:oleObj>
          </a:graphicData>
        </a:graphic>
      </p:graphicFrame>
      <p:graphicFrame>
        <p:nvGraphicFramePr>
          <p:cNvPr id="82948" name="Object 2"/>
          <p:cNvGraphicFramePr>
            <a:graphicFrameLocks noChangeAspect="1"/>
          </p:cNvGraphicFramePr>
          <p:nvPr/>
        </p:nvGraphicFramePr>
        <p:xfrm>
          <a:off x="3327401" y="4019551"/>
          <a:ext cx="4505325" cy="1800225"/>
        </p:xfrm>
        <a:graphic>
          <a:graphicData uri="http://schemas.openxmlformats.org/presentationml/2006/ole">
            <p:oleObj spid="_x0000_s2056" name="Equation" r:id="rId5" imgW="2209800" imgH="889000" progId="Equation.DSMT4">
              <p:embed/>
            </p:oleObj>
          </a:graphicData>
        </a:graphic>
      </p:graphicFrame>
      <p:graphicFrame>
        <p:nvGraphicFramePr>
          <p:cNvPr id="82949" name="Object 1"/>
          <p:cNvGraphicFramePr>
            <a:graphicFrameLocks noChangeAspect="1"/>
          </p:cNvGraphicFramePr>
          <p:nvPr/>
        </p:nvGraphicFramePr>
        <p:xfrm>
          <a:off x="3441701" y="6134100"/>
          <a:ext cx="4181475" cy="723900"/>
        </p:xfrm>
        <a:graphic>
          <a:graphicData uri="http://schemas.openxmlformats.org/presentationml/2006/ole">
            <p:oleObj spid="_x0000_s2057" name="Equation" r:id="rId6" imgW="1320800" imgH="228600" progId="Equation.DSMT4">
              <p:embed/>
            </p:oleObj>
          </a:graphicData>
        </a:graphic>
      </p:graphicFrame>
      <p:sp>
        <p:nvSpPr>
          <p:cNvPr id="82951" name="Rectangle 5"/>
          <p:cNvSpPr>
            <a:spLocks noChangeArrowheads="1"/>
          </p:cNvSpPr>
          <p:nvPr/>
        </p:nvSpPr>
        <p:spPr bwMode="auto">
          <a:xfrm>
            <a:off x="1524000" y="-3323"/>
            <a:ext cx="181822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82952" name="Rectangle 6"/>
          <p:cNvSpPr>
            <a:spLocks noChangeArrowheads="1"/>
          </p:cNvSpPr>
          <p:nvPr/>
        </p:nvSpPr>
        <p:spPr bwMode="auto">
          <a:xfrm>
            <a:off x="1524000" y="2025502"/>
            <a:ext cx="181822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953" name="Rectangle 7"/>
          <p:cNvSpPr>
            <a:spLocks noChangeArrowheads="1"/>
          </p:cNvSpPr>
          <p:nvPr/>
        </p:nvSpPr>
        <p:spPr bwMode="auto">
          <a:xfrm>
            <a:off x="1524000" y="3854274"/>
            <a:ext cx="516786" cy="86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而</a:t>
            </a:r>
            <a:endParaRPr lang="zh-CN" altLang="zh-CN" sz="9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/>
          </a:p>
        </p:txBody>
      </p:sp>
      <p:sp>
        <p:nvSpPr>
          <p:cNvPr id="82954" name="Rectangle 8"/>
          <p:cNvSpPr>
            <a:spLocks noChangeArrowheads="1"/>
          </p:cNvSpPr>
          <p:nvPr/>
        </p:nvSpPr>
        <p:spPr bwMode="auto">
          <a:xfrm>
            <a:off x="1524000" y="6111699"/>
            <a:ext cx="1521868" cy="86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即验证了</a:t>
            </a:r>
            <a:endParaRPr lang="zh-CN" altLang="zh-CN" sz="9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/>
          </a:p>
        </p:txBody>
      </p:sp>
      <p:sp>
        <p:nvSpPr>
          <p:cNvPr id="82955" name="Rectangle 9"/>
          <p:cNvSpPr>
            <a:spLocks noChangeArrowheads="1"/>
          </p:cNvSpPr>
          <p:nvPr/>
        </p:nvSpPr>
        <p:spPr bwMode="auto">
          <a:xfrm>
            <a:off x="1524000" y="7492852"/>
            <a:ext cx="181822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</p:spTree>
    <p:extLst>
      <p:ext uri="{BB962C8B-B14F-4D97-AF65-F5344CB8AC3E}">
        <p14:creationId xmlns="" xmlns:p14="http://schemas.microsoft.com/office/powerpoint/2010/main" val="623207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D0FA345-8A98-477E-9949-F1F1AE48B7D3}" type="slidenum">
              <a:rPr lang="en-US" altLang="zh-CN" sz="1200" b="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17</a:t>
            </a:fld>
            <a:endParaRPr lang="en-US" altLang="zh-CN" sz="1200" b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81922" name="Object 4"/>
          <p:cNvGraphicFramePr>
            <a:graphicFrameLocks noChangeAspect="1"/>
          </p:cNvGraphicFramePr>
          <p:nvPr/>
        </p:nvGraphicFramePr>
        <p:xfrm>
          <a:off x="4305301" y="1308101"/>
          <a:ext cx="866775" cy="447675"/>
        </p:xfrm>
        <a:graphic>
          <a:graphicData uri="http://schemas.openxmlformats.org/presentationml/2006/ole">
            <p:oleObj spid="_x0000_s3078" name="Equation" r:id="rId3" imgW="494870" imgH="253780" progId="Equation.DSMT4">
              <p:embed/>
            </p:oleObj>
          </a:graphicData>
        </a:graphic>
      </p:graphicFrame>
      <p:graphicFrame>
        <p:nvGraphicFramePr>
          <p:cNvPr id="81923" name="Object 3"/>
          <p:cNvGraphicFramePr>
            <a:graphicFrameLocks noChangeAspect="1"/>
          </p:cNvGraphicFramePr>
          <p:nvPr/>
        </p:nvGraphicFramePr>
        <p:xfrm>
          <a:off x="6057901" y="1146176"/>
          <a:ext cx="1552575" cy="809625"/>
        </p:xfrm>
        <a:graphic>
          <a:graphicData uri="http://schemas.openxmlformats.org/presentationml/2006/ole">
            <p:oleObj spid="_x0000_s3079" name="Equation" r:id="rId4" imgW="889000" imgH="457200" progId="Equation.DSMT4">
              <p:embed/>
            </p:oleObj>
          </a:graphicData>
        </a:graphic>
      </p:graphicFrame>
      <p:graphicFrame>
        <p:nvGraphicFramePr>
          <p:cNvPr id="81924" name="Object 2"/>
          <p:cNvGraphicFramePr>
            <a:graphicFrameLocks noChangeAspect="1"/>
          </p:cNvGraphicFramePr>
          <p:nvPr/>
        </p:nvGraphicFramePr>
        <p:xfrm>
          <a:off x="5499101" y="1993901"/>
          <a:ext cx="714375" cy="409575"/>
        </p:xfrm>
        <a:graphic>
          <a:graphicData uri="http://schemas.openxmlformats.org/presentationml/2006/ole">
            <p:oleObj spid="_x0000_s3080" name="Equation" r:id="rId5" imgW="406224" imgH="228501" progId="Equation.DSMT4">
              <p:embed/>
            </p:oleObj>
          </a:graphicData>
        </a:graphic>
      </p:graphicFrame>
      <p:graphicFrame>
        <p:nvGraphicFramePr>
          <p:cNvPr id="81925" name="Object 1"/>
          <p:cNvGraphicFramePr>
            <a:graphicFrameLocks noChangeAspect="1"/>
          </p:cNvGraphicFramePr>
          <p:nvPr/>
        </p:nvGraphicFramePr>
        <p:xfrm>
          <a:off x="4800600" y="2644776"/>
          <a:ext cx="666750" cy="409575"/>
        </p:xfrm>
        <a:graphic>
          <a:graphicData uri="http://schemas.openxmlformats.org/presentationml/2006/ole">
            <p:oleObj spid="_x0000_s3081" name="Equation" r:id="rId6" imgW="381000" imgH="228600" progId="Equation.DSMT4">
              <p:embed/>
            </p:oleObj>
          </a:graphicData>
        </a:graphic>
      </p:graphicFrame>
      <p:sp>
        <p:nvSpPr>
          <p:cNvPr id="81927" name="Rectangle 5"/>
          <p:cNvSpPr>
            <a:spLocks noChangeArrowheads="1"/>
          </p:cNvSpPr>
          <p:nvPr/>
        </p:nvSpPr>
        <p:spPr bwMode="auto">
          <a:xfrm>
            <a:off x="2832100" y="374988"/>
            <a:ext cx="4860924" cy="49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设随机变量</a:t>
            </a: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服从Ｎ（０</a:t>
            </a: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１），</a:t>
            </a:r>
            <a:endParaRPr lang="zh-CN" altLang="en-US"/>
          </a:p>
        </p:txBody>
      </p:sp>
      <p:sp>
        <p:nvSpPr>
          <p:cNvPr id="81928" name="Rectangle 6"/>
          <p:cNvSpPr>
            <a:spLocks noChangeArrowheads="1"/>
          </p:cNvSpPr>
          <p:nvPr/>
        </p:nvSpPr>
        <p:spPr bwMode="auto">
          <a:xfrm>
            <a:off x="1524000" y="886163"/>
            <a:ext cx="516786" cy="49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zh-CN" altLang="zh-CN"/>
          </a:p>
        </p:txBody>
      </p:sp>
      <p:sp>
        <p:nvSpPr>
          <p:cNvPr id="81929" name="Rectangle 7"/>
          <p:cNvSpPr>
            <a:spLocks noChangeArrowheads="1"/>
          </p:cNvSpPr>
          <p:nvPr/>
        </p:nvSpPr>
        <p:spPr bwMode="auto">
          <a:xfrm>
            <a:off x="1524000" y="1924388"/>
            <a:ext cx="3867062" cy="49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。求（１）Ｕ的分布函数</a:t>
            </a:r>
            <a:endParaRPr lang="zh-CN" altLang="zh-CN"/>
          </a:p>
        </p:txBody>
      </p:sp>
      <p:sp>
        <p:nvSpPr>
          <p:cNvPr id="81930" name="Rectangle 8"/>
          <p:cNvSpPr>
            <a:spLocks noChangeArrowheads="1"/>
          </p:cNvSpPr>
          <p:nvPr/>
        </p:nvSpPr>
        <p:spPr bwMode="auto">
          <a:xfrm>
            <a:off x="1524001" y="2524463"/>
            <a:ext cx="3197007" cy="49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（２）Ｖ的分布函数</a:t>
            </a:r>
            <a:endParaRPr lang="zh-CN" altLang="zh-CN"/>
          </a:p>
        </p:txBody>
      </p:sp>
      <p:sp>
        <p:nvSpPr>
          <p:cNvPr id="81931" name="Rectangle 9"/>
          <p:cNvSpPr>
            <a:spLocks noChangeArrowheads="1"/>
          </p:cNvSpPr>
          <p:nvPr/>
        </p:nvSpPr>
        <p:spPr bwMode="auto">
          <a:xfrm>
            <a:off x="1524001" y="3244674"/>
            <a:ext cx="4202089" cy="86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24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（３）判断Ｕ，Ｖ是否独立</a:t>
            </a:r>
            <a:endParaRPr lang="zh-CN" altLang="zh-CN" sz="9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/>
          </a:p>
        </p:txBody>
      </p:sp>
    </p:spTree>
    <p:extLst>
      <p:ext uri="{BB962C8B-B14F-4D97-AF65-F5344CB8AC3E}">
        <p14:creationId xmlns="" xmlns:p14="http://schemas.microsoft.com/office/powerpoint/2010/main" val="4163282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6727" t="737" r="18662"/>
          <a:stretch/>
        </p:blipFill>
        <p:spPr>
          <a:xfrm rot="16200000">
            <a:off x="4104663" y="-1449754"/>
            <a:ext cx="2037145" cy="61755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9" t="6329" r="-1" b="6751"/>
          <a:stretch/>
        </p:blipFill>
        <p:spPr>
          <a:xfrm>
            <a:off x="3735999" y="2925716"/>
            <a:ext cx="3185625" cy="36952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81429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06" t="23976" r="-116" b="51023"/>
          <a:stretch/>
        </p:blipFill>
        <p:spPr>
          <a:xfrm>
            <a:off x="221419" y="228063"/>
            <a:ext cx="9988951" cy="14121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42466" y="2024832"/>
            <a:ext cx="3167203" cy="42229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32087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75" t="24181" r="575" b="-414"/>
          <a:stretch/>
        </p:blipFill>
        <p:spPr>
          <a:xfrm>
            <a:off x="1788288" y="-1"/>
            <a:ext cx="7436735" cy="32205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17783" y="3344440"/>
            <a:ext cx="2687094" cy="35827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9461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87994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51" t="25508" r="-1" b="35760"/>
          <a:stretch/>
        </p:blipFill>
        <p:spPr>
          <a:xfrm>
            <a:off x="822445" y="999066"/>
            <a:ext cx="10033078" cy="21876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21" b="25500"/>
          <a:stretch/>
        </p:blipFill>
        <p:spPr>
          <a:xfrm>
            <a:off x="4805174" y="3251199"/>
            <a:ext cx="2574643" cy="255693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42027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03" y="660400"/>
            <a:ext cx="7260863" cy="40772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06295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59705" y="2874331"/>
            <a:ext cx="2515210" cy="33536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92" t="630" b="36016"/>
          <a:stretch/>
        </p:blipFill>
        <p:spPr>
          <a:xfrm>
            <a:off x="1745437" y="677983"/>
            <a:ext cx="6518030" cy="23563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28884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14" t="-40824" r="229" b="40938"/>
          <a:stretch/>
        </p:blipFill>
        <p:spPr>
          <a:xfrm>
            <a:off x="524933" y="-1133233"/>
            <a:ext cx="5272121" cy="29604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43207" t="-169" r="43207" b="169"/>
          <a:stretch/>
        </p:blipFill>
        <p:spPr>
          <a:xfrm rot="16200000">
            <a:off x="2122036" y="857250"/>
            <a:ext cx="51435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664" t="345" r="31466" b="707"/>
          <a:stretch/>
        </p:blipFill>
        <p:spPr>
          <a:xfrm rot="16200000">
            <a:off x="2846188" y="3424531"/>
            <a:ext cx="1772618" cy="41121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176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452" t="25923" b="51023"/>
          <a:stretch/>
        </p:blipFill>
        <p:spPr>
          <a:xfrm>
            <a:off x="515815" y="585265"/>
            <a:ext cx="10103810" cy="1302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932" t="-103" r="14398" b="-1"/>
          <a:stretch/>
        </p:blipFill>
        <p:spPr>
          <a:xfrm rot="16200000">
            <a:off x="2865716" y="1479901"/>
            <a:ext cx="2714933" cy="47887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85636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78</Words>
  <Application>Microsoft Office PowerPoint</Application>
  <PresentationFormat>自定义</PresentationFormat>
  <Paragraphs>16</Paragraphs>
  <Slides>18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0" baseType="lpstr">
      <vt:lpstr>Office 主题​​</vt:lpstr>
      <vt:lpstr>Equation</vt:lpstr>
      <vt:lpstr>                            习题课 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</dc:creator>
  <cp:lastModifiedBy>Windows 用户</cp:lastModifiedBy>
  <cp:revision>66</cp:revision>
  <dcterms:created xsi:type="dcterms:W3CDTF">2022-12-24T08:19:31Z</dcterms:created>
  <dcterms:modified xsi:type="dcterms:W3CDTF">2024-01-04T11:18:57Z</dcterms:modified>
</cp:coreProperties>
</file>